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13"/>
  </p:notesMasterIdLst>
  <p:handoutMasterIdLst>
    <p:handoutMasterId r:id="rId14"/>
  </p:handoutMasterIdLst>
  <p:sldIdLst>
    <p:sldId id="323" r:id="rId5"/>
    <p:sldId id="256" r:id="rId6"/>
    <p:sldId id="257" r:id="rId7"/>
    <p:sldId id="262" r:id="rId8"/>
    <p:sldId id="319" r:id="rId9"/>
    <p:sldId id="322" r:id="rId10"/>
    <p:sldId id="320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>
        <p:scale>
          <a:sx n="68" d="100"/>
          <a:sy n="68" d="100"/>
        </p:scale>
        <p:origin x="38" y="3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29.7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3858 662 24575,'-4'-1'0,"-1"0"0,1 0 0,0-1 0,0 1 0,0-1 0,0 0 0,0 0 0,1 0 0,-1-1 0,0 1 0,1-1 0,0 0 0,-4-3 0,-8-7 0,-5-1 0,3 0 0,-1 1 0,0 1 0,-1 1 0,0 0 0,-1 1 0,0 1 0,-22-6 0,-11 4 0,1 2 0,-59-3 0,7 2 0,-1462-173-862,1182 135 1006,272 39 212,-167 7-1,98 3-348,1019 1-378,-432-4-243,-34 3 614,395-3 0,-649-4 0,-97-1 0,-21 7 0,0 0 0,0-1 0,0 1 0,0 0 0,0 0 0,0-1 0,0 1 0,0 0 0,0-1 0,0 1 0,0 0 0,0-1 0,0 1 0,0 0 0,-1 0 0,1-1 0,0 1 0,0 0 0,0 0 0,-1-1 0,1 1 0,0 0 0,0 0 0,0 0 0,-1-1 0,1 1 0,0 0 0,0 0 0,-1 0 0,1 0 0,0-1 0,-1 1 0,1 0 0,0 0 0,0 0 0,-1 0 0,1 0 0,0 0 0,-1 0 0,1 0 0,0 0 0,-1 0 0,1 0 0,-31-8 0,-52-7 0,-176-19 0,-154-5-497,-827-34-2102,1 39 2718,1621 37-119,32-1-547,123-1-1645,93-1 1377,602 3 82,-15 25 432,-826-7-743,-162-1 783,-190-11 261,-39-5 0,-12-1 0,-151 9 0,-167-3 0,-119 0 27,-56 0 246,-539 13-419,354 6 2902,600-23-4002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1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2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3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4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5.4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9.8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24575,'6'0'0,"9"0"0,7 0 0,13 0 0,12 0 0,17-6 0,10-2 0,-8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07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944 684 24575,'6'-4'0,"0"-1"0,1 1 0,-1 0 0,1 1 0,0-1 0,0 1 0,12-3 0,9-5 0,4-4 0,-2-3 0,40-28 0,-37 23 0,49-26 0,-67 42 0,20-10 0,45-29 0,-78 45 0,-1 0 0,1 0 0,-1-1 0,1 1 0,-1 0 0,1-1 0,-1 1 0,0-1 0,1 1 0,-1-1 0,0 0 0,1-3 0,-2 5 0,1-1 0,-1 1 0,0-1 0,0 1 0,0-1 0,0 0 0,0 1 0,0-1 0,-1 1 0,1-1 0,0 1 0,0-1 0,0 1 0,0-1 0,-1 1 0,1-1 0,0 1 0,0-1 0,-1 1 0,1-1 0,0 1 0,-1-1 0,1 1 0,-1 0 0,1-1 0,-1 1 0,1 0 0,-1-1 0,-4-1 0,1 0 0,0 1 0,-1-1 0,1 1 0,-1 0 0,1 1 0,-1-1 0,0 1 0,1 0 0,-7 0 0,-52 6 0,-67 16 0,79-12 0,-399 75 0,446-84 0,-20 4 0,0-1 0,0-2 0,0 0 0,-47-2 0,68-1 0,1 1 0,-1 0 0,0-1 0,0 1 0,1-1 0,-1 0 0,0 0 0,1 0 0,-1 0 0,0 0 0,1-1 0,0 1 0,-1-1 0,1 0 0,0 1 0,0-1 0,0 0 0,0 0 0,0-1 0,0 1 0,1 0 0,-1 0 0,1-1 0,-1 1 0,1-1 0,0 0 0,0 1 0,0-1 0,0 0 0,1 0 0,-1 1 0,1-1 0,0 0 0,-1 0 0,1 0 0,1 1 0,-1-1 0,0 0 0,1 0 0,-1 0 0,1 1 0,0-1 0,0 0 0,0 1 0,2-5 0,-3 7 0,0-1 0,1 0 0,-1 0 0,0 0 0,1 0 0,-1 1 0,0-1 0,1 0 0,-1 0 0,1 1 0,-1-1 0,1 0 0,0 1 0,-1-1 0,1 1 0,0-1 0,-1 1 0,1-1 0,0 1 0,0-1 0,-1 1 0,1 0 0,0-1 0,0 1 0,0 0 0,0 0 0,-1-1 0,1 1 0,0 0 0,0 0 0,0 0 0,0 0 0,0 0 0,0 0 0,-1 1 0,1-1 0,0 0 0,0 0 0,0 1 0,0-1 0,-1 0 0,1 1 0,0-1 0,0 1 0,-1-1 0,1 1 0,0-1 0,-1 1 0,2 0 0,12 6 0,28 7 0,0-1 0,1-3 0,51 6 0,39 10 0,-131-26 0,0 0 0,0 1 0,0-1 0,0 1 0,0 0 0,0 0 0,0-1 0,0 1 0,0 0 0,0 1 0,0-1 0,-1 0 0,1 0 0,0 1 0,-1-1 0,1 1 0,1 2 0,-3-3 0,0 0 0,1 0 0,-1 0 0,0 0 0,0 0 0,0 1 0,0-1 0,0 0 0,0 0 0,-1 0 0,1 0 0,0 0 0,0 0 0,-1 0 0,1 0 0,-1 0 0,1 0 0,-1 0 0,1 0 0,-1 0 0,0 0 0,1-1 0,-1 1 0,-1 1 0,-8 7 0,-1 1 0,-1-2 0,1 0 0,-17 9 0,8-5 0,-432 327 0,445-333 0,-35 33 0,40-37 0,0 0 0,0 0 0,0 1 0,0-1 0,1 0 0,-1 1 0,1-1 0,0 1 0,0 0 0,0-1 0,0 1 0,0 0 0,0-1 0,1 1 0,-1 3 0,1-5 0,1 0 0,-1 1 0,0-1 0,1 0 0,-1 0 0,1 0 0,-1 0 0,1 0 0,-1 0 0,1 0 0,0 0 0,0 0 0,0 0 0,-1 0 0,1 0 0,0 0 0,0 0 0,0-1 0,0 1 0,0 0 0,1-1 0,-1 1 0,0-1 0,0 1 0,2 0 0,38 7 0,48-4 0,114-8 0,-101 0 0,675-59 0,-728 54 0,-42 6 0,-12 0 0,-6 2 0,-1 0 0,1 0 0,-1 1 0,1 0 0,-1 1 0,1 0 0,-18 5 0,6-1 0,1 1 0,-38 16 0,57-20 0,0-1 0,0 1 0,0 0 0,0 0 0,0 0 0,0 0 0,-4 5 0,6-7 0,1 1 0,0-1 0,-1 0 0,1 1 0,0-1 0,0 0 0,0 1 0,-1-1 0,1 1 0,0-1 0,0 0 0,0 1 0,0-1 0,0 1 0,0-1 0,0 1 0,0-1 0,0 0 0,0 1 0,0-1 0,0 1 0,0-1 0,0 0 0,0 1 0,1 0 0,-1 0 0,1 0 0,0-1 0,0 1 0,-1 0 0,1-1 0,0 1 0,0 0 0,0-1 0,0 1 0,0-1 0,0 0 0,0 1 0,0-1 0,0 0 0,1 1 0,7 1 0,1-1 0,-1 0 0,0 0 0,0-1 0,1 0 0,12-2 0,65-14 0,-87 16 0,91-22 0,97-38 0,-173 55 0,-1 0 0,1-2 0,-1 0 0,26-16 0,-39 22 0,0 0 0,0 0 0,0 1 0,0-1 0,0 0 0,0 0 0,0 0 0,0 0 0,-1 0 0,1 0 0,0 0 0,0 0 0,-1 0 0,1 0 0,-1-1 0,1 1 0,-1 0 0,0 0 0,1-1 0,-1 1 0,0 0 0,0 0 0,0-1 0,0 1 0,0 0 0,0-1 0,0 1 0,0 0 0,-1 0 0,1-1 0,0 1 0,-1 0 0,1 0 0,-1 0 0,1-1 0,-1 1 0,0 0 0,1 0 0,-1 0 0,0 0 0,0 0 0,-1-1 0,-6-4 0,0 0 0,0 1 0,0 0 0,-1 0 0,0 1 0,0 0 0,0 0 0,-1 1 0,-11-3 0,-105-19 0,119 24 0,-147-20 0,-257 0 0,-147 45 0,480-18 0,66-7 0,20-5 0,57-22 0,2 4 0,98-23 0,-114 33 0,65-16 0,217-26 0,-300 55 0,-22 2 0,-11-1 0,0 0 0,0 0 0,0 0 0,0 1 0,0-1 0,0 0 0,0 0 0,0 0 0,0 0 0,0 0 0,0 0 0,0 0 0,0 0 0,0 0 0,0 0 0,0 0 0,0 0 0,0 0 0,0 0 0,0 0 0,0 0 0,0 0 0,0 0 0,0 1 0,0-1 0,0 0 0,0 0 0,0 0 0,0 0 0,0 0 0,0 0 0,0 0 0,0 0 0,0 0 0,0 0 0,0 0 0,0 0 0,0 0 0,0 0 0,0 0 0,0 0 0,0 0 0,0 0 0,0 0 0,0 0 0,0 1 0,0-1 0,0 0 0,0 0 0,0 0 0,0 0 0,1 0 0,-1 0 0,0 0 0,-104 33 0,77-26 0,1 1 0,0 1 0,-28 14 0,42-13 0,12-10 0,0 0 0,-1 0 0,1 0 0,0 0 0,0 1 0,0-1 0,0 0 0,0 0 0,0 0 0,0 0 0,0 0 0,0 1 0,0-1 0,0 0 0,0 0 0,0 0 0,0 0 0,0 1 0,0-1 0,0 0 0,0 0 0,0 0 0,1 0 0,-1 0 0,0 1 0,0-1 0,0 0 0,0 0 0,0 0 0,0 0 0,0 0 0,0 0 0,1 1 0,-1-1 0,0 0 0,0 0 0,0 0 0,0 0 0,0 0 0,1 0 0,-1 0 0,0 0 0,0 0 0,0 0 0,0 0 0,0 0 0,1 0 0,-1 0 0,0 0 0,0 0 0,1 0 0,9 0 0,0 0 0,0-1 0,0-1 0,18-4 0,146-39 0,105-38-164,701-270-1907,-772 265 2017,-192 81 54,1 0 0,-2-2 0,0 0 0,24-18 0,-38 27 0,-1-1 0,1 1 0,-1-1 0,1 1 0,-1 0 0,1-1 0,-1 1 0,0-1 0,1 1 0,-1-1 0,0 1 0,1-1 0,-1 0 0,0 1 0,0-1 0,1 1 0,-1-1 0,0 1 0,0-1 0,0 0 0,0 1 0,0-1 0,0 1 0,0-1 0,0 0 0,0 1 0,0-1 0,0 0 0,0 1 0,0-1 0,-1 1 0,1-1 0,-2-1 0,1 1 0,-1 0 0,1 0 0,-1 0 0,1 0 0,-1 1 0,0-1 0,0 0 0,1 1 0,-1-1 0,0 1 0,0 0 0,-3-1 0,-36-1 0,-70 5 0,-158 17 0,-1480 221-1598,1584-210 1764,149-28-166,1 0 0,-26 10 0,41-13 0,0 0 0,-1 0 0,1 0 0,0 0 0,0 0 0,0 0 0,0 1 0,-1-1 0,1 0 0,0 0 0,0 0 0,0 0 0,0 0 0,-1 0 0,1 0 0,0 0 0,0 0 0,0 0 0,0 1 0,0-1 0,0 0 0,-1 0 0,1 0 0,0 0 0,0 0 0,0 1 0,0-1 0,0 0 0,0 0 0,0 0 0,0 0 0,0 0 0,0 1 0,0-1 0,0 0 0,0 0 0,0 0 0,0 1 0,0-1 0,0 0 0,0 0 0,0 0 0,0 0 0,0 1 0,0-1 0,0 0 0,0 0 0,0 0 0,0 0 0,0 1 0,16 3 0,55 2 0,-1-3 0,113-10 0,-93 2 0,598-36 1912,-200 10-736,-436 30-1153,-51 1-23,-1-1 0,1 1 0,-1 0 0,1 0 0,-1 0 0,1 0 0,-1 0 0,1 0 0,-1 0 0,1 0 0,-1 0 0,1 1 0,-1-1 0,1 0 0,-1 0 0,1 0 0,-1 1 0,1-1 0,-1 0 0,1 0 0,-1 1 0,0-1 0,1 0 0,-1 1 0,1-1 0,-1 0 0,0 1 0,0-1 0,1 1 0,-1-1 0,0 1 0,0-1 0,1 0 0,-1 1 0,0-1 0,0 1 0,0-1 0,0 1 0,0-1 0,0 1 0,0-1 0,0 1 0,0-1 0,0 2 0,-15 18 0,-47 35 208,36-33-7,-43 45 0,66-63-201,-1 0 0,1-1 0,0 1 0,0 0 0,1 0 0,-1 1 0,1-1 0,0 0 0,0 1 0,1-1 0,-1 1 0,1 0 0,0 0 0,0-1 0,0 1 0,1 0 0,0 8 0,1-10 0,-1 0 0,1 0 0,0 0 0,0-1 0,0 1 0,1 0 0,-1-1 0,1 1 0,0-1 0,-1 1 0,1-1 0,3 3 0,0 0 0,1-1 0,-1 0 0,1 0 0,0-1 0,-1 1 0,12 3 0,8 2 0,0 0 0,0-2 0,47 7 0,96 2 0,-158-16 0,277 13-164,745-20-2069,1-40-126,-898 40 2310,8 0 49,-129 9 0,-44 3 0,-159 15 0,-164 9-164,-122 11-603,293-24 552,-1438 143 689,1428-132 398,107-10-495,85-17-376,0 0 0,0 0 0,-1 0-1,1 0 1,0 0 0,0 0 0,0 0 0,0 0 0,-1 0 0,1 0 0,0 0 0,0 0 0,0 0 0,-1 0 0,1 0 0,0 0 0,0 0 0,0 0-1,0 0 1,-1 0 0,1 0 0,0 1 0,0-1 0,0 0 0,0 0 0,0 0 0,-1 0 0,1 0 0,0 1 0,0-1 0,0 0 0,0 0 0,0 0-1,0 0 1,0 1 0,0-1 0,0 0 0,0 0 0,0 0 0,-1 0 0,1 1 0,0-1 0,0 0 0,0 0 0,0 0 0,1 1 0,-1-1-1,0 0 1,0 0 0,15 4 6,39 0-7,-1-2 0,70-7 0,119-20 0,85-20 164,100-11 90,1433-207 924,-1686 233-1178,-126 18 0,-41 8 0,-10 1 0,-16 1 0,0 2 0,-30 1 0,-199 14 0,-156 11-164,-572 52-1505,-3 55 239,711-75 2153,237-51-444,1 2 0,-43 18 0,71-26-268,1-1 0,0 1 1,-1-1-1,1 1 0,0 0 0,0 0 0,-1 0 0,1 0 1,0 0-1,0 0 0,0 0 0,0 0 0,0 0 0,0 0 1,-1 3-1,3-4-9,-1 1-1,0 0 1,0-1 0,0 1 0,1 0 0,-1-1 0,0 1 0,1-1-1,-1 1 1,1-1 0,-1 1 0,1 0 0,-1-1 0,1 1 0,-1-1-1,1 0 1,-1 1 0,1-1 0,-1 1 0,1-1 0,0 0 0,-1 0-1,1 1 1,0-1 0,-1 0 0,1 0 0,0 0 0,-1 0 0,2 1-1,28 4 5,-1 0 0,60 1 0,194-5-6,848-41-1158,-473 13 1056,-482 20 982,-114 4-481,-113 1-330,-109 6 131,0 6-1,-204 40 0,-307 119 1827,646-161-1848,-37 16 0,47-12-136,15-12-42,0 0 0,-1 1 0,1-1 1,0 0-1,0 0 0,0 1 0,0-1 0,0 0 0,0 0 0,0 1 1,0-1-1,0 0 0,0 1 0,0-1 0,0 0 0,0 0 1,0 1-1,0-1 0,0 0 0,0 1 0,1-1 0,-1 0 0,0 0 1,0 0-1,0 1 0,0-1 0,1 0 0,-1 0 0,0 1 1,0-1-1,0 0 0,1 0 0,-1 0 0,0 0 0,0 1 0,1-1 1,-1 0-1,1 0 0,6 3 0,2-1 0,-1 0 0,0 0 0,0-1 0,0 0 0,9 0 0,368 10-134,13-21-140,-289 6 199,-74 3 49,622-40-44,-592 29 70,-65 12 0,0 0 0,0 0 0,0 0 0,0 0 0,0 0 0,-1 0 0,1 0 0,0-1 0,0 1 0,0 0 0,0 0 0,0 0 0,0 0 0,0 0 0,0 0 0,0-1 0,0 1 0,0 0 0,0 0 0,0 0 0,0 0 0,0 0 0,0-1 0,0 1 0,0 0 0,0 0 0,0 0 0,0 0 0,0 0 0,0-1 0,0 1 0,0 0 0,0 0 0,0 0 0,0 0 0,0 0 0,1 0 0,-1-1 0,0 1 0,0 0 0,0 0 0,0 0 0,0 0 0,0 0 0,0 0 0,1 0 0,-1 0 0,0 0 0,0 0 0,0-1 0,0 1 0,0 0 0,1 0 0,-1 0 0,0 0 0,0 0 0,0 0 0,-38-5 0,-118-2 0,-122 4 0,-113 1-164,-103 3-655,-2172 35-4056,2626-35 4872,32-1 3,-54 1 0,57-3 0,31-1 0,75-7 194,407-50 2323,-345 33-2338,280-41 774,-372 57 1100,-86 9-1653,-34-1 26,-1037 6-1092,462 0 142,558-5 524,51 0 0,24-1 0,262-27 0,71-10 0,-30-18 0,-287 53 14,32-8-42,-54 12 40,0 0 1,0 0 0,0 0 0,0-1-1,-1 1 1,1-1 0,0 1 0,-1-1-1,1 0 1,-1 0 0,0 0 0,0 0-1,3-3 1,-5 4 11,0 1 1,0-1-1,0 0 0,0 1 0,1-1 1,-1 1-1,0-1 0,0 0 0,0 1 0,0-1 1,0 0-1,0 1 0,0-1 0,-1 1 1,1-1-1,0 0 0,0 1 0,0-1 1,-1 1-1,1-1 0,0 1 0,-1-1 0,1 1 1,0-1-1,-1 1 0,1-1 0,-1 1 1,1-1-1,0 1 0,-1-1 0,1 1 1,-1 0-1,1-1 0,-1 1 0,0 0 0,1 0 1,-1-1-1,1 1 0,-1 0 0,-1 0 1,-26-10 499,-22 3-485,1 1-1,-1 3 1,-77 4-1,54 0-52,39 0 14,8-1 0,1 0 0,-41-6 0,53 1 0,12-2 0,19-7 0,-13 12 0,40-28 0,84-38 0,-105 58 0,-1 1 0,1 1 0,0 1 0,1 1 0,0 2 0,27-3 0,199 7 154,-141 3-1673,-38-2-5307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08.8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11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657 217 24575,'-4'7'0,"-1"1"0,1-1 0,-2 0 0,1 0 0,-1 0 0,0-1 0,0 0 0,-1 0 0,-10 6 0,-8 5 0,-39 18 0,8-5 0,-36 22 0,-58 38 0,147-89 0,1 0 0,0 1 0,-1-1 0,1 1 0,0 0 0,0 0 0,0 0 0,0 0 0,0 0 0,1 0 0,-1 1 0,0-1 0,1 0 0,0 1 0,-2 3 0,3-6 0,0 1 0,0 0 0,0 0 0,0-1 0,0 1 0,0 0 0,1-1 0,-1 1 0,0 0 0,0 0 0,0-1 0,1 1 0,-1-1 0,0 1 0,1 0 0,-1-1 0,1 1 0,-1-1 0,1 1 0,-1-1 0,1 1 0,0 0 0,1 1 0,0-1 0,1 1 0,-1-1 0,1 0 0,0 0 0,-1 0 0,1 0 0,3 0 0,40 6 0,0-2 0,0-2 0,87-6 0,-59 0 0,201-17 0,-48 0 0,-40 0 0,-84 6 0,176-22 0,-278 37 0,0-1 0,1 0 0,-1 0 0,1 0 0,-1 0 0,1 0 0,-1-1 0,1 1 0,-1 0 0,0-1 0,1 1 0,-1-1 0,1 1 0,-1-1 0,0 0 0,0 0 0,1 1 0,-1-1 0,0 0 0,0 0 0,0 0 0,1-1 0,-2 0 0,0 0 0,0 0 0,0 0 0,-1 0 0,1 0 0,0 1 0,-1-1 0,0 0 0,1 0 0,-1 0 0,0 1 0,0-1 0,-1-2 0,-3-5 0,-3-11 0,2 0 0,0-1 0,1 1 0,0-1 0,2 0 0,-1-25 0,1 8 0,1 33 0,1 0 0,-1 0 0,0-1 0,0 1 0,0 1 0,-1-1 0,1 0 0,-1 1 0,-1-1 0,1 1 0,0 0 0,-1 0 0,0 0 0,0 0 0,0 1 0,-1 0 0,1 0 0,-1 0 0,0 0 0,-7-3 0,-9-4 0,-1 1 0,0 1 0,-30-6 0,40 10 0,-220-51 0,176 45 0,-1 2 0,-63-1 0,106 8 0,0 1 0,0 0 0,0 1 0,0 1 0,1 1 0,-1-1 0,1 2 0,-1 0 0,1 1 0,0 0 0,1 1 0,0 0 0,-22 15 0,-8 15 0,2 1 0,2 2 0,2 1 0,-51 73 0,75-95 0,0-3 0,2 1 0,-1 0 0,2 1 0,0 0 0,-9 26 0,17-39 0,0-1 0,0 0 0,0 1 0,1-1 0,-1 1 0,1-1 0,0 1 0,0 0 0,1-1 0,-1 1 0,1-1 0,-1 0 0,1 1 0,0-1 0,0 1 0,1-1 0,-1 0 0,1 0 0,-1 0 0,1 0 0,0 0 0,0 0 0,0 0 0,1-1 0,-1 1 0,1-1 0,-1 1 0,1-1 0,0 0 0,0 0 0,0 0 0,0-1 0,0 1 0,1-1 0,-1 1 0,5 0 0,4 2 0,1 0 0,1 0 0,-1-2 0,0 0 0,1 0 0,15-1 0,87-6 0,-47 1 0,-52 3 0,6 1 0,0-2 0,33-6 0,-49 7 0,-1-1 0,0 1 0,0-1 0,0-1 0,0 1 0,-1-1 0,1 0 0,-1-1 0,0 1 0,0-1 0,0 0 0,0 0 0,8-10 0,-12 13 0,0 0 0,0 0 0,0 0 0,-1-1 0,1 1 0,0 0 0,-1-1 0,1 1 0,-1-1 0,1 1 0,-1 0 0,0-1 0,1 1 0,-1-1 0,0 1 0,0-1 0,0 1 0,0-1 0,0 1 0,-1-1 0,1 1 0,-1-3 0,0 1 0,-1 0 0,1 1 0,-1-1 0,0 1 0,0-1 0,0 1 0,0 0 0,0 0 0,0 0 0,-5-4 0,-3 0 0,-1-1 0,0 2 0,0-1 0,-21-6 0,0 3 0,0 2 0,0 1 0,-1 2 0,-32-1 0,-136 7 0,110 0 0,63-1 0,-1 0 0,-50 11 0,64-8 0,0 0 0,0 1 0,0 1 0,1 0 0,0 1 0,-21 14 0,25-14 0,0-1 0,0 0 0,0 0 0,1 1 0,0 1 0,1-1 0,0 1 0,0 1 0,0 0 0,-12 19 0,20-27 0,-1 0 0,1 0 0,-1 0 0,1 0 0,0 0 0,-1 0 0,1 0 0,0 0 0,0 0 0,0 0 0,0 1 0,0-1 0,0 0 0,0 0 0,0 0 0,0 0 0,1 0 0,-1 0 0,0 0 0,1 1 0,-1-1 0,1 0 0,-1 0 0,1 0 0,0 0 0,1 1 0,0 0 0,0 0 0,0-1 0,0 1 0,0-1 0,0 0 0,0 1 0,1-1 0,-1 0 0,5 1 0,6 2 0,1-2 0,-1 1 0,18 0 0,-27-3 0,265 0 0,-123-4 0,-129 4-195,-1 0 0,1-1 0,0-1 0,-1-1 0,0 0 0,27-9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38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2433 918 24575,'58'-8'0,"-21"2"0,315-18 0,-104 10 0,434 9-3,-464 11-158,2712 10-4814,-2586-16 5010,944-21-2016,-484 4 3057,-705 20 651,0 3 0,118 24 0,-85-9-1222,175 20-377,1753 152-2639,-2002-188 2511,-51-3 0,-10 0 0,-74 4 0,42-4 0,-977 96 2706,79 17-2706,-57-54-1027,-7-59-494,661-4 1308,-3165-2 2430,2164 5-1673,1334-1-544,-33-2 0,25-5 0,11 7 0,0-1 0,0 0 0,1 1 0,-1-1 0,0 0 0,0 1 0,0-1 0,0 1 0,1-1 0,-1 0 0,0 1 0,0-1 0,1 1 0,-1-1 0,1 1 0,-1-1 0,0 1 0,1-1 0,-1 1 0,1 0 0,-1-1 0,1 1 0,-1-1 0,2 1 0,11-10 0,1 0 0,0 2 0,1-1 0,23-8 0,73-23 0,-53 21 0,207-70 0,3 11 0,4 13 0,2 11 0,394-25 0,-605 75 0,169-18 0,-212 17 0,-20 5 0,0 0 0,0 0 0,0 0 0,0 0 0,1-1 0,-1 1 0,0 0 0,0 0 0,0 0 0,0 0 0,0 0 0,0 0 0,0 0 0,0 0 0,0-1 0,0 1 0,0 0 0,0 0 0,0 0 0,0 0 0,0 0 0,0 0 0,0 0 0,0 0 0,0-1 0,0 1 0,0 0 0,0 0 0,0 0 0,0 0 0,0 0 0,0 0 0,-1 0 0,1 0 0,0-1 0,0 1 0,0 0 0,0 0 0,0 0 0,0 0 0,0 0 0,0 0 0,0 0 0,0 0 0,-1 0 0,1 0 0,0 0 0,0 0 0,0 0 0,0 0 0,0 0 0,0 0 0,0 0 0,0 0 0,-1 0 0,1 0 0,0 0 0,0 0 0,0 0 0,0 0 0,0 0 0,0 0 0,0 0 0,0 0 0,-1 0 0,1 0 0,0 0 0,-42-4 0,-450 18 0,341-7 0,-146 7 0,-750 19 0,958-32 0,-159-4 0,247 3 0,-9-1 0,-1 0 0,0 0 0,-18-5 0,28 5 0,0 1 0,0 0 0,0-1 0,-1 1 0,1-1 0,0 0 0,0 1 0,0-1 0,0 0 0,0 0 0,0 1 0,0-1 0,0 0 0,0 0 0,0 0 0,1 0 0,-2-2 0,2 2 0,0 0 0,0 0 0,0-1 0,0 1 0,0 0 0,0 0 0,0 0 0,0 0 0,1 0 0,-1 0 0,0-1 0,1 1 0,-1 0 0,1 0 0,-1 0 0,1 0 0,-1 0 0,1 0 0,0 1 0,0-1 0,-1 0 0,1 0 0,2-1 0,8-9 0,1 1 0,0 1 0,1 0 0,0 0 0,17-7 0,78-33 0,-97 44 0,484-162 0,-450 151 0,-45 16 0,1 0 0,-1 0 0,0 0 0,0 0 0,0 0 0,0-1 0,0 1 0,1 0 0,-1 0 0,0 0 0,0 0 0,0 0 0,0 0 0,0 0 0,0 0 0,0 0 0,1-1 0,-1 1 0,0 0 0,0 0 0,0 0 0,0 0 0,0 0 0,0 0 0,0-1 0,0 1 0,0 0 0,0 0 0,0 0 0,0 0 0,0 0 0,0-1 0,0 1 0,0 0 0,0 0 0,0 0 0,0 0 0,0 0 0,0-1 0,0 1 0,0 0 0,0 0 0,0 0 0,0 0 0,0 0 0,0 0 0,0-1 0,-1 1 0,-13-4 0,-32-1 0,-78 3 0,63 2 0,-157 0 0,-73 1-164,-128 3-831,-560-5-121,937 0 1051,0-1-1,-42-9 1,81 10 60,0 1 0,-1-1 0,1 0 0,0-1 1,0 1-1,0 0 0,-1-1 0,-4-3 1,8 4 3,-1 1 1,1-1 0,-1 1 0,1 0 0,-1-1-1,1 1 1,0-1 0,0 1 0,-1-1 0,1 1 0,0-1-1,0 1 1,-1-1 0,1 0 0,0 1 0,0-1-1,0 1 1,0-1 0,0 1 0,0-1 0,0 0 0,0 1-1,0-1 1,0 1 0,0-1 0,0 0 0,0 1-1,0-1 1,1 1 0,-1-1 0,0 1 0,0-1 0,1 0-1,5-5 1,1 1 0,0-1 0,0 1 0,0 1 0,0-1 0,1 1 0,-1 1 0,1-1 0,12-2 0,176-60 0,88-10-163,484-97-1528,-103 26 2597,-601 128-254,-64 19-645,0 0 0,1 0 0,-1 0 0,0 0 0,1 0 0,-1 0 0,0 0 0,1 0 0,-1 0 0,0 0 0,1 0 0,-1 0 0,0 0 0,0 0 0,1-1 0,-1 1 0,0 0 0,0 0 0,1 0 0,-1-1 0,0 1 0,0 0 0,1 0 0,-1-1 0,0 1 0,0 0 0,0 0 0,0-1 0,1 1 0,-1 0 0,0-1 0,0 1 0,0 0 0,0-1 0,0 1 0,0 0 0,0 0 0,0-1 0,0 1-1,0 0 1,0-1 0,-30-4 268,-100 8-226,-96 14-49,-101 18-164,167-16-120,-609 75-1363,5 27 2245,635-93-197,127-27-397,0-1 1,-1 1-1,1 0 0,0-1 1,-1 1-1,1 0 0,0 1 0,0-1 1,0 0-1,0 0 0,0 1 1,-3 2-1,5-3-4,0-1 0,0 1 1,0-1-1,0 1 0,0-1 0,1 1 1,-1-1-1,0 1 0,0-1 0,0 1 0,1-1 1,-1 0-1,0 1 0,1-1 0,-1 1 1,0-1-1,1 0 0,-1 1 0,0-1 1,1 0-1,-1 1 0,1-1 0,-1 0 1,0 0-1,1 1 0,-1-1 0,1 0 1,-1 0-1,1 0 0,-1 0 0,1 0 1,-1 0-1,1 1 0,-1-1 0,1 0 1,18 4-3,-1-1 0,23 2 1,141 6 1,85-4-164,85-4-618,95-2-53,2418-6 318,-3009 11 517,35 1 0,-258 14-121,-1165 69 481,1339-78 377,145-7-594,37-2-107,67 0-72,302-4 36,23-12-163,220-12-561,264-16 122,2758-162-3234,-3159 175 2853,-163 5-656,-453 38 2195,-171 24-135,-138 27-193,-91 22 542,-1075 196 1217,1042-180-1668,283-48-319,273-50 0,0 0 0,-30 13 0,51-12 0,15-1 0,5-3 0,0-1 0,0 0 0,21 1 0,238 4 0,187-6-55,144-5-164,1419-30-530,-1571 26 801,-138 3-52,-172 8 0,-132-1 0,-12 1 0,-36 6 0,-171 25 0,-130 23 164,-1506 322 2409,1117-219-3278,636-141 497,-140 37-34,210-47 309,24-9-63,0 1-1,0-1 1,0 0-1,0 0 0,0 0 1,0 0-1,0 0 0,0 0 1,0 0-1,-1 0 1,1 1-1,0-1 0,0 0 1,0 0-1,0 0 0,0 0 1,0 0-1,0 0 1,0 1-1,0-1 0,0 0 1,0 0-1,0 0 0,0 0 1,0 0-1,0 0 1,0 1-1,0-1 0,0 0 1,0 0-1,0 0 0,0 0 1,0 0-1,0 0 1,1 1-1,-1-1 0,0 0 1,0 0-1,0 0 1,0 0-1,0 0 0,0 0 1,0 0-1,0 0 0,0 0 1,1 0-1,-1 1 1,0-1-1,0 0 0,0 0 1,0 0-1,0 0 0,0 0 1,1 0-1,-1 0 1,0 0-1,0 0 0,0 0 1,0 0-1,0 0 0,0 0 1,1 0-1,-1 0 1,0 0-1,36 3 658,-34-3-626,123-5 1931,-118 3-1475,-16-1 1,-157-3 1102,100 5-1222,-943 18-84,779-10-330,78-4 42,150-3 0,-9 0 0,0-1 0,1 1 0,-17-5 0,26 5 0,1 0 0,-1 0 0,0 0 0,0-1 0,1 1 0,-1 0 0,0-1 0,1 1 0,-1 0 0,1-1 0,-1 1 0,0-1 0,1 1 0,-1 0 0,1-1 0,-1 0 0,1 1 0,0-1 0,-1 1 0,1-1 0,-1 0 0,1-1 0,0 1 0,0 0 0,0 0 0,0 0 0,1 0 0,-1 0 0,0 0 0,1 0 0,-1 0 0,1 0 0,0 0 0,-1 0 0,1 0 0,0 0 0,-1 0 0,1 0 0,0 0 0,0 1 0,0-1 0,1-1 0,20-14 0,0 1 0,47-24 0,-26 16 0,-33 17 7,17-8 24,0-2 0,-1 0 1,-1-2-1,36-32 1,-60 49-4,1-1 0,-1 1 0,0-1 1,0 1-1,0-1 0,0 1 1,0-1-1,0 0 0,0 1 1,0-1-1,-1 0 0,1 0 0,-1 0 1,1 1-1,-1-1 0,0 0 1,0 0-1,0-2 0,0 3-11,0-1-1,-1 1 1,1 0 0,-1-1-1,0 1 1,0 0 0,1-1-1,-1 1 1,0 0-1,0 0 1,0 0 0,0 0-1,0 0 1,0 0-1,-1 0 1,1 0 0,0 0-1,-2-1 1,-9-3 25,0 1 0,0 0 0,0 1 0,0 0 0,-15-2 0,-202-18 15,-173 1-221,-194 2-655,-2274-17-3113,2465 36 2949,191 1 0,182-3 492,50-2-1,168-21-467,198-24 73,194-24-72,176-30-25,133-15 72,2979-342-1423,-3609 432 2863,-198 20-297,-49 6-104,-10 1 13,-76-1 628,-133 7 214,-126 12 0,-92 10 0,-1921 64 1880,2253-88-2863,74 0 22,16 1 166,28 5 585,27 3-433,7 3-2570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6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3839 587 24575,'16'1'0,"0"0"0,-1 1 0,1 1 0,28 8 0,20 5 0,827 109-1424,-617-94 882,490 53-1232,109 14 291,-676-73 1145,648 58-166,-748-80 2391,0-5 0,117-17 0,244-31-1505,-61 9-1218,-35-4 584,511-59 146,-1669 137 1153,621-31-917,190-5-123,-1 0-1,0-1 1,0 0-1,0-2 1,23-11-1,-36 16-6,0 1 0,0-1 0,1 0 0,-1 0 0,0 0 0,0 0 0,0 0 0,0 0 0,0 0 0,0 0 0,-1 0 0,1 0 0,0-2 0,0 3 0,-1-1 0,0 0 0,0 1 0,0-1 0,0 0 0,0 0 0,0 1 0,0-1 0,0 0 0,-1 1 0,1-1 0,0 0 0,0 1 0,-1-1 0,1 0 0,0 1 0,-1-1 0,1 1 0,0-1 0,-1 0 0,1 1 0,-1-1 0,1 1 0,-1-1 0,1 1 0,-2-1 0,-10-6 0,0 0 0,-1 1 0,0 0 0,0 1 0,0 1 0,0 0 0,-19-3 0,-292-48 0,-268-11-164,-253-5-655,-149 5-164,-55 11 0,81 14 0,181 13 0,231 12 0,223 7 0,187 1 0,138 5 737,9 0 1,32-6-247,134-14-491,117-5 328,110-2 1256,108-4 164,-254 18-364,1383-87 662,-11 39-1518,-1599 64 455,54 0 0,-75 0 0,0 0 0,0 0 0,0 0 0,0 0 0,0 0 0,0 1 0,0-1 0,-1 0 0,1 0 0,0 0 0,0 0 0,0 0 0,0 0 0,0 1 0,0-1 0,0 0 0,0 0 0,0 0 0,0 0 0,0 0 0,0 0 0,0 1 0,0-1 0,0 0 0,0 0 0,0 0 0,1 0 0,-1 0 0,0 0 0,0 1 0,0-1 0,0 0 0,0 0 0,0 0 0,0 0 0,0 0 0,0 0 0,-46 10 0,-165 21 0,-186 21-164,-140 20-603,537-72 766,-2385 356-559,2032-292 1379,154-20 164,158-29-491,41-15-483,-1 0-1,1 0 1,0 0-1,0 0 1,-1 0 0,1 0-1,0 0 1,0 1 0,-1-1-1,1 0 1,0 0-1,0 0 1,-1 0 0,1 0-1,0 1 1,0-1 0,0 0-1,-1 0 1,1 0-1,0 1 1,0-1 0,0 0-1,0 0 1,0 0 0,-1 1-1,1-1 1,0 0-1,0 0 1,0 1 0,0-1-1,0 0 1,0 1 0,0-1-1,0 0 1,0 0-1,0 1 1,0-1 0,0 0-1,0 0 1,0 1 0,0-1-1,0 0 1,0 0-1,0 1 1,0-1 0,1 0-1,-1 0 1,0 1 0,0-1-1,0 0 1,0 0-1,1 1 1,-1-1 0,0 0-1,0 0 1,1 0 0,11 4 152,0-1 1,0-1-1,0 0 1,1 0-1,23-1 1,198 3 602,616-10-1824,-29-1 549,-701 12 1330,-113-3-573,-10 1-1,-32 7 247,-153 25 491,-120 26-328,-1087 281-2132,1210-282 1477,180-58 0,-1-1 0,0 1 0,1 1 0,-1-1 0,1 1 0,0 0 0,0 0 0,0 1 0,0-1 0,-7 9 0,12-12 0,0 1 0,0-1 0,0 1 0,0-1 0,0 1 0,0-1 0,0 1 0,0 0 0,0-1 0,0 1 0,1-1 0,-1 1 0,0-1 0,0 1 0,1-1 0,-1 1 0,0-1 0,1 0 0,-1 1 0,1-1 0,-1 1 0,0-1 0,1 0 0,-1 1 0,1-1 0,-1 0 0,1 0 0,-1 1 0,1-1 0,-1 0 0,1 0 0,-1 0 0,1 1 0,0-1 0,-1 0 0,1 0 0,10 3 0,-1-1 0,0 0 0,16 0 0,220 2 0,189-16-164,159-21-646,115-29-136,1826-241-2919,-2257 261 3276,-202 26 482,-62 11 87,-14 5 20,0 0-1,0 0 1,0 0 0,0 0 0,0 0 0,0 0 0,0 0 0,0 0 0,0 0 0,0 0 0,-1 0 0,1 0 0,0 0-1,0-1 1,0 1 0,0 0 0,0 0 0,0 0 0,0 0 0,0 0 0,0 0 0,0 0 0,0 0 0,0 0 0,0 0-1,0 0 1,0 0 0,-1 0 0,1 0 0,0 0 0,0 0 0,0-1 0,0 1 0,0 0 0,0 0 0,0 0 0,0 0 0,0 0-1,0 0 1,0 0 0,0 0 0,0 0 0,0 0 0,0 0 0,0-1 0,0 1 0,0 0 0,0 0 0,0 0 0,0 0-1,0 0 1,0 0 0,1 0 0,-1 0 0,0 0 0,0 0 0,0 0 0,0 0 0,0 0 0,0 0 0,0-1 0,0 1-1,0 0 1,0 0 0,0 0 0,0 0 0,0 0 0,0 0 0,1 0 0,-32-2 9,0 2 0,-39 4-1,-317 30-8,-266 40-163,-206 25-537,-165 18 302,-587 73 67,-1134 129-1158,2125-252 1388,268-29 101,264-33 43,77-7 47,17-3 36,123-30 598,220-41 259,218-40-96,196-33-450,149-25-369,243-38-51,1332-255-2000,-1941 356 1000,-205 37 328,-180 32 1214,-139 30-260,-22 11-290,0 1-1,0-1 1,0 1 0,-1-1 0,1 1 0,0 0-1,-1-1 1,1 1 0,0 0 0,-1-1 0,1 1-1,-1 0 1,1-1 0,0 1 0,-1 0-1,1 0 1,-1-1 0,1 1 0,-1 0 0,1 0-1,-1 0 1,1 0 0,-1-1 0,1 1 0,-1 0-1,1 0 1,-1 0 0,1 0 0,-1 0 0,1 0-1,-1 1 1,1-1 0,-1 0 0,-34-1 286,1 1 1,-42 6 0,-259 37 687,-265 39-83,-224 37-410,-705 125-972,16 46-1146,1166-208 850,250-50 644,91-30 132,0 1-1,1-1 1,-1 1-1,1 0 1,0 1 0,0-1-1,-5 5 1,9-7 2,1-1 0,-1 1 0,1-1 0,-1 1 0,1 0 0,-1-1 0,1 1 0,-1-1 0,1 1 0,0 0 0,-1-1 0,1 1 0,0 0 0,0 0 0,0-1 0,-1 1 0,1 0 0,0 0 0,0-1 0,0 1 0,0 0 0,0 0 0,0-1 0,1 1 0,-1 0 0,0-1 0,0 1 0,0 0 0,1-1 0,-1 1 0,0 0 0,1-1 0,-1 1 0,1 0 0,-1-1 0,2 2 0,1 1 0,1 0 0,0 0 0,0-1 0,0 1 0,0-1 0,1 0 0,-1 0 0,8 2 0,41 9 0,0-1 0,61 4 0,258 17 164,150-5 590,157 4-131,1355 33-122,-1875-61-435,333 12 754,-197 4 73,-284-20-839,0 1 0,0 1-1,0 0 1,0 0-1,0 1 1,-1 0-1,17 7 1,-27-9-52,1-1 0,-1 0 0,0 1 0,1-1 1,-1 1-1,0-1 0,1 1 0,-1-1 0,0 0 0,0 1 1,1-1-1,-1 1 0,0-1 0,0 1 0,0-1 1,1 1-1,-1 0 0,0-1 0,0 1 0,0-1 0,0 1 1,0-1-1,0 1 0,0-1 0,0 1 0,-1-1 0,1 1 1,0-1-1,0 1 0,0-1 0,-1 1 0,1-1 0,0 1 1,0-1-1,-1 1 0,1-1 0,0 1 0,-1-1 0,1 0 1,0 1-1,-2 0 0,-3 3 1,0 0 0,-1 0 0,1 0 0,-1 0 0,-12 5 0,-148 53-3,-92 17 163,-750 234 999,851-264-1183,6 3 185,119-34 184,32-18-339,-1 0 1,1 0-1,0 0 0,0 1 0,-1-1 0,1 0 1,0 0-1,0 1 0,0-1 0,-1 0 1,1 1-1,0-1 0,0 0 0,0 0 1,0 1-1,0-1 0,0 0 0,0 1 1,0-1-1,0 0 0,-1 1 0,1-1 0,0 0 1,1 1-1,-1-1 0,0 0 0,0 1 1,0-1-1,0 0 0,0 1 0,0-1 1,0 0-1,0 1 0,1-1 0,-1 0 1,0 0-1,0 1 0,0-1 0,0 0 0,1 0 1,-1 1-1,0-1 0,0 0 0,1 0 1,-1 0-1,0 1 0,1-1 0,-1 0 1,0 0-1,1 0 0,14 5 155,0-2 0,0 0 0,0 0-1,0-1 1,24-1 0,217 5 819,123-11-328,97-28-1230,1283-229-11,-1731 256 586,0 0 0,30-13 0,-55 14 0,-17 1 0,-78 4 0,-321 35 0,-348 53-163,-255 38-657,-83 16-163,60-1 0,158-10 0,218-20 0,231-27 0,228-32 0,179-40 494,45-11 16,146-30-264,146-39 594,128-28 307,110-19 524,1011-185 221,3 55 685,-1424 226-1370,-132 16 51,-24 3-46,-46 5 287,-113 20 437,-87 16-93,40-8-203,-458 74 1593,519-75-1269,129-20-499,29-7-258,11-1-22,21 0-29,0-1 1,56-1-1,240-17-84,184-30-253,173-17-655,178-10-164,1333-89-1315,-1105 83 664,-591 38-332,-634 65 547,131-24 1407,-996 144 2728,963-141-2465,-103 16 1015,105-10-2371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7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9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 24575,'0'-6'0,"0"-8"0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9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5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24575,'7'0'0,"7"0"0,2 6 0,4 8 0,-1 9 0,-4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0270-6A8A-1B2E-F7D6-0DDC62164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4EEE7-5B99-DC07-F35B-C8D9F3C0B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9009A-DA48-1006-2BBB-64026C4C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0058D-496D-2529-B7E8-3377A4DE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52ABB-9305-2519-99C6-F51C6C7B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13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E66D-2F69-D932-7B2E-928D35D7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BD6C7-9D21-A126-187F-2B110CB2C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D47DD-59AF-6FE4-BDA3-9C9C15B0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89C9-D9A0-EF15-3FCB-018BA192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47EDD-7E88-3EC6-3339-C361C6E2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66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1114D5-06D9-3D21-73CD-C9960A133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F211C-A04F-08DC-A2E5-A7E298FFB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DE048-D579-9A83-F6FA-A8F8D91E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4E36B-5A8A-411B-1272-4C8D8CE5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AC2F-DE0B-1A5D-E4A9-2BACCE61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080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9998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4115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6259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5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72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61AC-83D5-8A54-610B-AA9D2534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F3B6-3268-3C26-125C-96846C43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03A22-1150-EA55-561E-5CC2C95E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6EE36-FBD4-88DC-30BD-37F71E5F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3D2C-57A4-3F77-B097-089B759D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704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2213-F183-DB94-59D4-CB3E7048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0F16-927E-1185-C30E-9240E615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AF5C-FEE6-B0F3-DDAD-3C687511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C157F-55D4-B867-F290-4241784F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68C5B-FED8-DB28-027D-5BE7A1AF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77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F65A-9ADB-ED8B-726D-D0169C53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DE55-82A0-5A77-D309-A6158589D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AC032-133F-14FA-C27F-405831B69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87F7C-BB7C-FA90-2D2E-82CA3AA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188D1-E1B9-A1C4-A734-3B69C483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DA4A3-667E-14AB-5204-EB082520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99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568-CC88-DDDB-79F7-00DD0D6C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7E5C8-CD5B-67F0-D2D2-060E87D00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CDA1-B305-100C-F9E9-6FA4E029B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B87E0-6ECF-4FA8-978C-F2EBA6557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19007-F624-E06F-C686-D23913244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A4AE4-6D22-8989-3D3E-69EDB4A0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EA9C3-F321-8074-4BA0-40FD2930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BDD83-4562-609F-D9BB-42742885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198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1F71-04E6-95D1-6580-B73CE5D9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DFD40-7D3D-0976-549D-E4FAF623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C6BCF-61C9-786B-45EC-B0BF8B310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C360F-EC92-3837-72FE-482600E0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61AB4-DA63-4746-74FE-6C0EDDFE6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94F0AF-73FB-7B3C-64CD-5F0626A9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34732B6C-D660-950F-81A7-95AA0CD43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CE3A6ABD-C78B-8665-3C6F-4CA485A2C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312666A4-FCEF-D6F5-49C8-3EEFCD216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9056AC-C699-65FD-888D-BBCFCE0F7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AEC8711-2CCC-1928-A93E-7CE253638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B544660-1E30-A688-C17E-828DCB0FC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744167C2-C971-11C9-1039-14FC80AE4E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9480643F-C3BA-40B2-BDD4-FF31470B51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313DB4DE-2BF7-DD7F-60BE-2FF9D8EDC3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3FB80989-27B2-6E75-8C54-597E6AE405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30CD3437-BE20-C8E9-A345-37AD4B966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B127052-2CC4-84B5-F3F7-58914832BB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DF65DCEA-251D-D4FA-1C45-957A33B84C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1821066D-9D9C-7D53-9E00-EB96D2CE41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C48A8D71-1478-102C-E002-CCFF1C7D9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A54BBB5B-7BA4-152D-2800-39D9C7A1A3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0A7587A-3E0F-7BC1-C08A-9C9D4AFF18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64B4BC0F-0856-8EAA-426C-FFA6FC68C0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C85C758C-4DD7-7DF2-F77C-13FCAE67874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BC6C4225-FBCC-21E6-8022-0762BE1BBE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EC0CCB5-8F0C-0D21-0B4C-730D1EBA9C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213AEF09-6DB9-C837-96AF-444D9F599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E240490-9190-D53D-CAFB-AC50E21C52F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74D657AE-996E-6C85-14CE-087987B6F7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AAFC5669-C166-776E-9FE7-AE1FF8AB4B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8839E165-746A-FE98-3F28-E12BDB7D95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FE6A1CCD-B449-36BE-222B-6DD96E5321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6796D0ED-17DA-9FE7-7A45-6F11753023A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A583812-32E1-5E0A-EBC3-9448DE60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0F98FD1B-1D91-4546-CFF1-9447BC449A4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B5276DB5-8645-2A90-2813-774A733B89A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4E244AF-9CA1-E9C5-377A-A1DE471DAD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05880F1D-C504-AAA1-5578-00423538FA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11E1B6E7-7763-20E9-2FA6-354B85DABD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B4B5698-75D9-8620-BD60-1683B20BAF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05286F69-DCB7-B47C-7ACD-BA18551752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896D0E72-24C2-955A-FA99-4FBB4DD271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49B0BE6-AA71-3145-12CB-2F22C1D43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2139C76-13A6-9250-5676-60EDBC260A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562EEE09-B824-9050-F6B5-144C3F54D5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284B01D8-013C-4076-DAD0-2746A00042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780994B3-5351-08E9-DA64-928B3A2658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D79F920-AF9F-406F-D41B-D1545C63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E7C2590-0028-7D3A-320A-F477B5519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9B3A8D-CAE2-194A-D645-7F1F51D81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93788F3C-EEEA-CCB2-7A76-F3D8F0976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D7087463-424C-B3A3-E6DA-74D9706FE4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9B533959-D7F5-D10A-4504-57B6762D29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BB58B73B-0CA5-3DB7-7012-9AF0348D97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0F13506E-A1A5-06FD-2368-D39806AC0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9AC170A6-21BF-76A4-9F9D-0A4FBB529D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5A163E6-34AF-84C2-8844-4AB5F00236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DAADC595-C9C2-9645-AF49-6AE3786D9D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DB90566-4DFA-EF31-3B8B-4D1E9B47FB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59463C9E-9E52-2C28-3818-77486E5BA3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479C806-FDA9-8A59-2300-6B383961B8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1A1A215-0B2C-D559-7CF1-56265C0315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49E24075-7BC0-3FAE-1427-19FFE45138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F28CA03-E615-1D54-C6B0-0C9229719C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BA9FD27-83DF-618C-5E47-E819634E84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87B7A7B9-EF73-E417-2603-53B9B15DB3D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2E8128E-4A3D-6BAD-ADB5-17F2FAD6A1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DFE29A4-666B-C8DB-7269-153D237D09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79B7D7FA-582F-D3B4-6D5E-E673F1CCA3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398E7BC1-EBBA-F367-A673-F304FB2A0F0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185493B3-B58A-2D32-F337-2A6EFC6629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5C712359-F6D3-D1FB-E9DB-7A2666E60A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6A58DB-386C-EE5E-64BF-76276B75A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30049A5-1410-E37B-55C8-A26B6045AC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818FE98-81BB-F117-69E0-0D3E906B307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7309C8C9-6244-A358-ECE4-429BE4D52F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324C7E36-310D-FDD3-4FC1-D3E30F87C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A7E63DBB-6D14-E466-7E1E-945186E78B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3A562C7-3859-60A0-F943-503DD7F644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1BF0808-2737-01E0-FC2A-D7D1C36CF6A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162F0CE-985F-3BCF-8CC2-6B3EFCD521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8711943-1E34-24E7-522B-C315B3BBA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843A267-F830-FD4B-EC94-228E02D6AD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C59FD8B7-FE77-5A03-A86F-A566EAFE5F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EC2C4179-7ADD-2521-DBC5-9A750EB62D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42BACCD-3E0A-D418-805A-AD9A02E7A3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04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5BDFE-879E-3C3D-003E-79CF7FF1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983B4-93A4-9EF1-F70D-9618E4C9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D55DA-0BD2-BE6E-2C4F-26204E0F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717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6F67-1FBF-C03C-09E1-D73E2E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E2691-2536-DA19-BB17-BBF7D134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55382-28B6-A5F3-DEE7-99B61D8DE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23B2-99B3-D2F7-B476-DD6F5DA3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7488-E50E-FB7D-637D-1544A27E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C7312-A588-71EA-58CC-E424439A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21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AF0B-AFEB-EE99-0A07-F2962C7C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C5F3C-6264-9129-F3CF-F12B7E6A0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F6674-ED5D-CB30-64C0-7DE06BF61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FF47B-AD7F-8AAF-6C9A-8C44AE2F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9B71A-6355-E803-A5C7-33B472D8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FF956-AA40-3909-FBA9-816BBFFE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73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76A52-4901-EF7C-1A0D-5681D37B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74C54-04D5-2D7F-CF6D-7B83461A5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F811-9BA3-253F-FADA-CBBE6A3DB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1D7F8-5307-3189-CA38-D9436E407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F3F99-C9C9-4184-2AD8-A9FBE3F1C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67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790GXH-128M-Motherboard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oto.wuestenigel.com/ram-speicher-slot-am-computer-pc-motherboard/" TargetMode="External"/><Relationship Id="rId11" Type="http://schemas.openxmlformats.org/officeDocument/2006/relationships/hyperlink" Target="https://wiki.ihitc.net/w/Internal_components_of_desktop_P._C." TargetMode="External"/><Relationship Id="rId5" Type="http://schemas.openxmlformats.org/officeDocument/2006/relationships/image" Target="../media/image4.jpeg"/><Relationship Id="rId10" Type="http://schemas.openxmlformats.org/officeDocument/2006/relationships/image" Target="../media/image6.jpg"/><Relationship Id="rId4" Type="http://schemas.openxmlformats.org/officeDocument/2006/relationships/hyperlink" Target="https://pxhere.com/ko/photo/741008" TargetMode="External"/><Relationship Id="rId9" Type="http://schemas.openxmlformats.org/officeDocument/2006/relationships/hyperlink" Target="https://tekhdecoded.com/samsung-7nm-chipsets-produ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bodnara.co.kr/bbs/article.html?num=74008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ticarte.com/contenido/la-tarjeta-grafica-del-equipo-microinformatic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customXml" Target="../ink/ink15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4.xml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customXml" Target="../ink/ink13.xml"/><Relationship Id="rId32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31" Type="http://schemas.openxmlformats.org/officeDocument/2006/relationships/customXml" Target="../ink/ink18.xml"/><Relationship Id="rId4" Type="http://schemas.openxmlformats.org/officeDocument/2006/relationships/image" Target="../media/image10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30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AC7C-3485-F3D1-EF66-72AF99FE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298565"/>
            <a:ext cx="10858073" cy="4016958"/>
          </a:xfrm>
        </p:spPr>
        <p:txBody>
          <a:bodyPr/>
          <a:lstStyle/>
          <a:p>
            <a:r>
              <a:rPr lang="en-US" dirty="0"/>
              <a:t>MOTHERBOARD</a:t>
            </a:r>
            <a:br>
              <a:rPr lang="en-US" dirty="0"/>
            </a:br>
            <a:r>
              <a:rPr lang="en-US" sz="2800" dirty="0" err="1"/>
              <a:t>Aizaz</a:t>
            </a:r>
            <a:r>
              <a:rPr lang="en-US" sz="2800" dirty="0"/>
              <a:t> Ahmed </a:t>
            </a:r>
            <a:br>
              <a:rPr lang="en-US" sz="2800" dirty="0"/>
            </a:br>
            <a:r>
              <a:rPr lang="en-US" sz="2800" dirty="0"/>
              <a:t>BS-AI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A228C-0E67-E127-A81B-F10574FF6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1616" y="3246822"/>
            <a:ext cx="7463883" cy="341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AD280-9D11-4786-E596-AD0B8DEBC99D}"/>
              </a:ext>
            </a:extLst>
          </p:cNvPr>
          <p:cNvSpPr txBox="1"/>
          <p:nvPr/>
        </p:nvSpPr>
        <p:spPr>
          <a:xfrm>
            <a:off x="-8544784" y="19544223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A790GXH-128M-Motherboard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984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8"/>
            <a:ext cx="4932981" cy="4530673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MOTHERBOARD</a:t>
            </a:r>
            <a:br>
              <a:rPr lang="en-US" dirty="0"/>
            </a:br>
            <a:r>
              <a:rPr lang="en-US" sz="2400" dirty="0"/>
              <a:t>Everything inside a computer is </a:t>
            </a:r>
            <a:r>
              <a:rPr lang="en-US" sz="2400" b="1" u="sng" dirty="0"/>
              <a:t>connected</a:t>
            </a:r>
            <a:r>
              <a:rPr lang="en-US" sz="2400" dirty="0"/>
              <a:t> to your motherboard  </a:t>
            </a:r>
            <a:br>
              <a:rPr lang="en-US" sz="2400" dirty="0"/>
            </a:br>
            <a:r>
              <a:rPr lang="en-US" sz="2400" dirty="0"/>
              <a:t>It allows </a:t>
            </a:r>
            <a:r>
              <a:rPr lang="en-US" sz="2400" b="1" u="sng" dirty="0"/>
              <a:t>communication</a:t>
            </a:r>
            <a:r>
              <a:rPr lang="en-US" sz="2400" dirty="0"/>
              <a:t> between all the </a:t>
            </a:r>
            <a:r>
              <a:rPr lang="en-US" sz="2400" b="1" dirty="0"/>
              <a:t>essential components </a:t>
            </a:r>
            <a:r>
              <a:rPr lang="en-US" sz="2400" dirty="0"/>
              <a:t>of computer</a:t>
            </a:r>
            <a:br>
              <a:rPr lang="en-US" sz="2400" dirty="0"/>
            </a:br>
            <a:r>
              <a:rPr lang="en-US" sz="2400" dirty="0"/>
              <a:t>such as </a:t>
            </a:r>
            <a:br>
              <a:rPr lang="en-US" sz="2400" dirty="0"/>
            </a:br>
            <a:r>
              <a:rPr lang="en-US" sz="2400" dirty="0"/>
              <a:t>&gt; RAM</a:t>
            </a:r>
            <a:br>
              <a:rPr lang="en-US" sz="2400" dirty="0"/>
            </a:br>
            <a:r>
              <a:rPr lang="en-US" sz="2400" dirty="0"/>
              <a:t>&gt;CPU</a:t>
            </a:r>
            <a:br>
              <a:rPr lang="en-US" sz="2400" dirty="0"/>
            </a:br>
            <a:r>
              <a:rPr lang="en-US" sz="2400" dirty="0"/>
              <a:t>&gt;</a:t>
            </a:r>
            <a:r>
              <a:rPr lang="en-US" sz="2800" dirty="0"/>
              <a:t>storage hard drives</a:t>
            </a:r>
            <a:br>
              <a:rPr lang="en-US" sz="2800" dirty="0"/>
            </a:br>
            <a:r>
              <a:rPr lang="en-US" sz="2800" dirty="0"/>
              <a:t>&gt;input and output devices</a:t>
            </a:r>
            <a:endParaRPr lang="en-US" dirty="0"/>
          </a:p>
        </p:txBody>
      </p:sp>
      <p:pic>
        <p:nvPicPr>
          <p:cNvPr id="6" name="Picture 5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848C792F-2366-78C7-1DC8-66A921FD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20" y="626795"/>
            <a:ext cx="5922380" cy="56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0"/>
            <a:ext cx="3389065" cy="17362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Key Components of a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921398"/>
            <a:ext cx="3659728" cy="4323824"/>
          </a:xfrm>
        </p:spPr>
        <p:txBody>
          <a:bodyPr>
            <a:normAutofit/>
          </a:bodyPr>
          <a:lstStyle/>
          <a:p>
            <a:r>
              <a:rPr lang="en-US" b="1" dirty="0"/>
              <a:t>CPU Socket</a:t>
            </a:r>
            <a:r>
              <a:rPr lang="en-US" dirty="0"/>
              <a:t>:</a:t>
            </a:r>
          </a:p>
          <a:p>
            <a:r>
              <a:rPr lang="en-US" b="1" dirty="0"/>
              <a:t>RAM Slots</a:t>
            </a:r>
            <a:r>
              <a:rPr lang="en-US" dirty="0"/>
              <a:t>:</a:t>
            </a:r>
          </a:p>
          <a:p>
            <a:r>
              <a:rPr lang="en-US" b="1" dirty="0"/>
              <a:t>Chipset (PCH)</a:t>
            </a:r>
            <a:r>
              <a:rPr lang="en-US" dirty="0"/>
              <a:t>:</a:t>
            </a:r>
          </a:p>
          <a:p>
            <a:r>
              <a:rPr lang="en-US" b="1" dirty="0"/>
              <a:t>Expansion Slots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/>
              <a:t>Storage/SATA Connectors:</a:t>
            </a:r>
          </a:p>
          <a:p>
            <a:r>
              <a:rPr lang="en-US" b="1" dirty="0"/>
              <a:t>I/O (input/output) Ports:</a:t>
            </a:r>
          </a:p>
          <a:p>
            <a:endParaRPr lang="en-US" dirty="0"/>
          </a:p>
        </p:txBody>
      </p:sp>
      <p:pic>
        <p:nvPicPr>
          <p:cNvPr id="7" name="Picture Placeholder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E229594-1C4D-3656-4CBA-295C4160BF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547" r="8547"/>
          <a:stretch>
            <a:fillRect/>
          </a:stretch>
        </p:blipFill>
        <p:spPr>
          <a:xfrm>
            <a:off x="4979988" y="430521"/>
            <a:ext cx="2450959" cy="2207965"/>
          </a:xfrm>
        </p:spPr>
      </p:pic>
      <p:pic>
        <p:nvPicPr>
          <p:cNvPr id="9" name="Picture 8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9923991B-94E4-FA4B-D007-1738565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7862021" y="419811"/>
            <a:ext cx="3342444" cy="222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B3337-17F0-FAF8-0EAB-553E85826FF1}"/>
              </a:ext>
            </a:extLst>
          </p:cNvPr>
          <p:cNvSpPr txBox="1"/>
          <p:nvPr/>
        </p:nvSpPr>
        <p:spPr>
          <a:xfrm flipV="1">
            <a:off x="38022064" y="28014113"/>
            <a:ext cx="124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oto.wuestenigel.com/ram-speicher-slot-am-computer-pc-motherboard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/3.0/"/>
              </a:rPr>
              <a:t>CC BY</a:t>
            </a:r>
            <a:endParaRPr lang="en-PK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CADAC-5B64-7A93-DF44-3930CAFE5137}"/>
              </a:ext>
            </a:extLst>
          </p:cNvPr>
          <p:cNvSpPr txBox="1"/>
          <p:nvPr/>
        </p:nvSpPr>
        <p:spPr>
          <a:xfrm>
            <a:off x="4979988" y="2638486"/>
            <a:ext cx="245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SLOT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E6A30-E687-F967-3AA5-449C71A6E226}"/>
              </a:ext>
            </a:extLst>
          </p:cNvPr>
          <p:cNvSpPr txBox="1"/>
          <p:nvPr/>
        </p:nvSpPr>
        <p:spPr>
          <a:xfrm>
            <a:off x="7862021" y="2638486"/>
            <a:ext cx="3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 SLOTS </a:t>
            </a:r>
            <a:endParaRPr lang="en-PK" dirty="0"/>
          </a:p>
        </p:txBody>
      </p:sp>
      <p:pic>
        <p:nvPicPr>
          <p:cNvPr id="14" name="Picture 1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345251E-59E0-9DFA-43F7-780D71BD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79988" y="3165909"/>
            <a:ext cx="2560320" cy="1706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A0DCC-C433-782C-9BFF-21D56836FEB7}"/>
              </a:ext>
            </a:extLst>
          </p:cNvPr>
          <p:cNvSpPr txBox="1"/>
          <p:nvPr/>
        </p:nvSpPr>
        <p:spPr>
          <a:xfrm>
            <a:off x="4979988" y="4872789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CHIPSET (PCH)</a:t>
            </a:r>
            <a:endParaRPr lang="en-PK" dirty="0"/>
          </a:p>
        </p:txBody>
      </p:sp>
      <p:pic>
        <p:nvPicPr>
          <p:cNvPr id="17" name="Picture 16" descr="Close-up of a computer chip&#10;&#10;Description automatically generated">
            <a:extLst>
              <a:ext uri="{FF2B5EF4-FFF2-40B4-BE49-F238E27FC236}">
                <a16:creationId xmlns:a16="http://schemas.microsoft.com/office/drawing/2014/main" id="{6206B61D-E96E-2D54-423B-56F035CF1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862021" y="3165909"/>
            <a:ext cx="36576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3F761D-4B04-72F8-8BAB-C7309B83A01B}"/>
              </a:ext>
            </a:extLst>
          </p:cNvPr>
          <p:cNvSpPr txBox="1"/>
          <p:nvPr/>
        </p:nvSpPr>
        <p:spPr>
          <a:xfrm>
            <a:off x="7862021" y="590910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 SLOTS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1130" y="135918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E2E596-7411-A187-0256-0A50123E044E}"/>
              </a:ext>
            </a:extLst>
          </p:cNvPr>
          <p:cNvSpPr txBox="1"/>
          <p:nvPr/>
        </p:nvSpPr>
        <p:spPr>
          <a:xfrm>
            <a:off x="2000707" y="0"/>
            <a:ext cx="1019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TYPES OF MOTHER BOARD</a:t>
            </a:r>
            <a:endParaRPr lang="en-PK" sz="3600" b="1" dirty="0"/>
          </a:p>
        </p:txBody>
      </p:sp>
      <p:pic>
        <p:nvPicPr>
          <p:cNvPr id="22" name="Picture 21" descr="A close-up of a motherboard&#10;&#10;Description automatically generated">
            <a:extLst>
              <a:ext uri="{FF2B5EF4-FFF2-40B4-BE49-F238E27FC236}">
                <a16:creationId xmlns:a16="http://schemas.microsoft.com/office/drawing/2014/main" id="{2B1FE555-F815-E4A4-5296-E1527153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22"/>
            <a:ext cx="12192000" cy="4837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52C010-6253-EBF3-0D33-FE2276DB302B}"/>
              </a:ext>
            </a:extLst>
          </p:cNvPr>
          <p:cNvSpPr txBox="1"/>
          <p:nvPr/>
        </p:nvSpPr>
        <p:spPr>
          <a:xfrm>
            <a:off x="50242" y="5428449"/>
            <a:ext cx="3435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ATX  (ADVANCED TECHNOLOGY EXTENDED)</a:t>
            </a:r>
            <a:br>
              <a:rPr lang="en-US" sz="1600" dirty="0"/>
            </a:br>
            <a:r>
              <a:rPr lang="en-US" sz="1600" dirty="0"/>
              <a:t>1995 , NOW CONSIDERED STANDARD SIZE</a:t>
            </a:r>
            <a:br>
              <a:rPr lang="en-US" sz="1600" dirty="0"/>
            </a:br>
            <a:r>
              <a:rPr lang="en-US" sz="1600" dirty="0"/>
              <a:t>9.6—12 INCHES</a:t>
            </a:r>
            <a:endParaRPr lang="en-P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A36CA-7826-F34D-E478-EA5625E31D6F}"/>
              </a:ext>
            </a:extLst>
          </p:cNvPr>
          <p:cNvSpPr txBox="1"/>
          <p:nvPr/>
        </p:nvSpPr>
        <p:spPr>
          <a:xfrm>
            <a:off x="3523089" y="4620340"/>
            <a:ext cx="2842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ATX MICRO 9.6---9.6 INCHES 1997</a:t>
            </a:r>
            <a:br>
              <a:rPr lang="en-US" sz="1600" dirty="0"/>
            </a:br>
            <a:r>
              <a:rPr lang="en-US" sz="1600" dirty="0"/>
              <a:t>SMALLER IN SIZE THAN ATX</a:t>
            </a:r>
            <a:br>
              <a:rPr lang="en-US" sz="1600" dirty="0"/>
            </a:br>
            <a:r>
              <a:rPr lang="en-US" sz="1600" dirty="0"/>
              <a:t>CHEAPER$---LESS FETURES---SMALLER CASE</a:t>
            </a:r>
            <a:endParaRPr lang="en-P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DDA54-500B-F45F-E60E-5C7BB7F01299}"/>
              </a:ext>
            </a:extLst>
          </p:cNvPr>
          <p:cNvSpPr txBox="1"/>
          <p:nvPr/>
        </p:nvSpPr>
        <p:spPr>
          <a:xfrm>
            <a:off x="6779623" y="3613122"/>
            <a:ext cx="1867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MINI ITX  2001</a:t>
            </a:r>
            <a:br>
              <a:rPr lang="en-US" sz="1600" dirty="0"/>
            </a:br>
            <a:r>
              <a:rPr lang="en-US" sz="1600" dirty="0"/>
              <a:t>6.7—6.7 INCHES , ONE EXPANSION SLOT</a:t>
            </a:r>
            <a:br>
              <a:rPr lang="en-US" sz="1600" dirty="0"/>
            </a:br>
            <a:r>
              <a:rPr lang="en-US" sz="1600" dirty="0"/>
              <a:t>ONLY TWO RAM SLOTS</a:t>
            </a:r>
            <a:endParaRPr lang="en-PK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E6C05-01AF-79DA-6D68-B73C65AFFE5E}"/>
              </a:ext>
            </a:extLst>
          </p:cNvPr>
          <p:cNvSpPr txBox="1"/>
          <p:nvPr/>
        </p:nvSpPr>
        <p:spPr>
          <a:xfrm>
            <a:off x="9013371" y="2965269"/>
            <a:ext cx="1589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Nano-ITX is a 4.7 x 4.7 inch 2003</a:t>
            </a:r>
            <a:endParaRPr lang="en-PK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CAED8-3B07-A430-F4F4-DE34DB6CB1D7}"/>
              </a:ext>
            </a:extLst>
          </p:cNvPr>
          <p:cNvSpPr txBox="1"/>
          <p:nvPr/>
        </p:nvSpPr>
        <p:spPr>
          <a:xfrm>
            <a:off x="10753348" y="2586446"/>
            <a:ext cx="131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Pico-ITX 3.9 x 2.8 inch 2007</a:t>
            </a:r>
          </a:p>
          <a:p>
            <a:endParaRPr lang="en-P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4E5277-81A5-5028-807D-A40C5DA1423F}"/>
              </a:ext>
            </a:extLst>
          </p:cNvPr>
          <p:cNvSpPr txBox="1"/>
          <p:nvPr/>
        </p:nvSpPr>
        <p:spPr>
          <a:xfrm>
            <a:off x="7598190" y="5408411"/>
            <a:ext cx="455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AT  1980  (IBM)   12—13.8 INCHES</a:t>
            </a:r>
            <a:endParaRPr lang="en-P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699893-B5E5-9508-2C44-0270A3660E21}"/>
              </a:ext>
            </a:extLst>
          </p:cNvPr>
          <p:cNvSpPr txBox="1"/>
          <p:nvPr/>
        </p:nvSpPr>
        <p:spPr>
          <a:xfrm>
            <a:off x="6631163" y="5904063"/>
            <a:ext cx="5541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Mobile-ITX 2.95 x 1.77 inches, one memory and one expansion slot</a:t>
            </a:r>
          </a:p>
        </p:txBody>
      </p:sp>
      <p:pic>
        <p:nvPicPr>
          <p:cNvPr id="41" name="Picture 40" descr="A hand holding a small computer chip&#10;&#10;Description automatically generated">
            <a:extLst>
              <a:ext uri="{FF2B5EF4-FFF2-40B4-BE49-F238E27FC236}">
                <a16:creationId xmlns:a16="http://schemas.microsoft.com/office/drawing/2014/main" id="{D706D731-6157-65AA-FC69-65345FFA2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08663" y="3730746"/>
            <a:ext cx="2294467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610" y="200079"/>
            <a:ext cx="5434149" cy="1014768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EXPANSIONS SLOTS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304" y="1593669"/>
            <a:ext cx="5290456" cy="506425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Graphics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Smooth AND high-resolution graphics rendering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Sound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richer sound experience for music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Network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reliable internet connectivity and faster data transfer rates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Storage Controllers</a:t>
            </a:r>
            <a:r>
              <a:rPr lang="en-US" sz="1600" spc="50" dirty="0"/>
              <a:t>: </a:t>
            </a:r>
          </a:p>
          <a:p>
            <a:pPr algn="l">
              <a:lnSpc>
                <a:spcPct val="140000"/>
              </a:lnSpc>
            </a:pPr>
            <a:r>
              <a:rPr lang="en-US" sz="1200" spc="50" dirty="0"/>
              <a:t>These controllers manage multiple storage devices, optimizing data transfer and supporting advanced configurations like RAID for improved performance and redundancy.</a:t>
            </a:r>
            <a:endParaRPr lang="en-US" sz="1200" b="1" spc="50" dirty="0"/>
          </a:p>
        </p:txBody>
      </p:sp>
      <p:pic>
        <p:nvPicPr>
          <p:cNvPr id="5" name="Picture Placeholder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DA52A9D0-28C1-3BEB-7B5D-06B8234C9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82" r="16582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1E84A-1D1A-5558-1BBE-5AFD7FCD7C87}"/>
              </a:ext>
            </a:extLst>
          </p:cNvPr>
          <p:cNvSpPr txBox="1"/>
          <p:nvPr/>
        </p:nvSpPr>
        <p:spPr>
          <a:xfrm>
            <a:off x="3342831" y="6657945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4" tooltip="https://www.ticarte.com/contenido/la-tarjeta-grafica-del-equipo-microinformatic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B84E-80A6-ECE7-61AE-78D1C93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248194"/>
            <a:ext cx="5160757" cy="1018903"/>
          </a:xfrm>
        </p:spPr>
        <p:txBody>
          <a:bodyPr/>
          <a:lstStyle/>
          <a:p>
            <a:r>
              <a:rPr lang="en-US" dirty="0"/>
              <a:t>CHIPSET</a:t>
            </a:r>
            <a:endParaRPr lang="en-PK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2CD9EF3-C2B3-DA9E-CA20-5AA5024C99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8344" y="1528175"/>
            <a:ext cx="57476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PK" cap="none" dirty="0">
                <a:solidFill>
                  <a:schemeClr val="tx1"/>
                </a:solidFill>
                <a:latin typeface="Arial" panose="020B0604020202020204" pitchFamily="34" charset="0"/>
              </a:rPr>
              <a:t>THE CHIPSET IS ASILICON BACKBONE BUILT INTO THE MOTHER BOARD THAT WORKS WITH CPU .AND AIDS COMMUNICATION BETWEEN CPU ,RAM , AND EXPANSION DEVICES 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Placeholder 9" descr="A close up of a chip&#10;&#10;Description automatically generated">
            <a:extLst>
              <a:ext uri="{FF2B5EF4-FFF2-40B4-BE49-F238E27FC236}">
                <a16:creationId xmlns:a16="http://schemas.microsoft.com/office/drawing/2014/main" id="{CAABBEF9-E889-5427-FF21-2E9CF5DC02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544" r="1154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4DF9E-671E-3B85-6EBE-D5EF9679AF1B}"/>
              </a:ext>
            </a:extLst>
          </p:cNvPr>
          <p:cNvSpPr txBox="1"/>
          <p:nvPr/>
        </p:nvSpPr>
        <p:spPr>
          <a:xfrm>
            <a:off x="301174" y="3266581"/>
            <a:ext cx="5373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USED TO BE DIVIDED INTO</a:t>
            </a:r>
          </a:p>
          <a:p>
            <a:r>
              <a:rPr lang="en-US" dirty="0"/>
              <a:t> NORTHBRIGDE-HIGH SPEED COMMUNICATION</a:t>
            </a:r>
          </a:p>
          <a:p>
            <a:r>
              <a:rPr lang="en-US" dirty="0"/>
              <a:t>SOUTHBRIGDE-LOW SPEED COMMUNICATION</a:t>
            </a:r>
          </a:p>
          <a:p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9FCF2C-B98D-A5E7-1B23-8CD71D391D42}"/>
                  </a:ext>
                </a:extLst>
              </p14:cNvPr>
              <p14:cNvContentPartPr/>
              <p14:nvPr/>
            </p14:nvContentPartPr>
            <p14:xfrm>
              <a:off x="8552057" y="1107514"/>
              <a:ext cx="1825920" cy="23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9FCF2C-B98D-A5E7-1B23-8CD71D391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5937" y="1101394"/>
                <a:ext cx="18381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1C378C-75DF-EA22-1A36-725795C20932}"/>
                  </a:ext>
                </a:extLst>
              </p14:cNvPr>
              <p14:cNvContentPartPr/>
              <p14:nvPr/>
            </p14:nvContentPartPr>
            <p14:xfrm>
              <a:off x="6700937" y="662194"/>
              <a:ext cx="4454280" cy="57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1C378C-75DF-EA22-1A36-725795C20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297" y="599554"/>
                <a:ext cx="4579920" cy="70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57109BD-507C-B966-D854-2DA764BB2357}"/>
              </a:ext>
            </a:extLst>
          </p:cNvPr>
          <p:cNvGrpSpPr/>
          <p:nvPr/>
        </p:nvGrpSpPr>
        <p:grpSpPr>
          <a:xfrm>
            <a:off x="6272897" y="480754"/>
            <a:ext cx="4428360" cy="976680"/>
            <a:chOff x="6272897" y="480754"/>
            <a:chExt cx="4428360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4579BD-01EE-9748-F114-36F2990E2942}"/>
                    </a:ext>
                  </a:extLst>
                </p14:cNvPr>
                <p14:cNvContentPartPr/>
                <p14:nvPr/>
              </p14:nvContentPartPr>
              <p14:xfrm>
                <a:off x="6272897" y="480754"/>
                <a:ext cx="3961800" cy="976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4579BD-01EE-9748-F114-36F2990E29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0257" y="418114"/>
                  <a:ext cx="408744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8B476C-60E5-5221-B241-86F5B79DA412}"/>
                    </a:ext>
                  </a:extLst>
                </p14:cNvPr>
                <p14:cNvContentPartPr/>
                <p14:nvPr/>
              </p14:nvContentPartPr>
              <p14:xfrm>
                <a:off x="10449977" y="100563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8B476C-60E5-5221-B241-86F5B79DA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86977" y="9426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485DCA-F5F3-EC9B-527E-829696BD24FF}"/>
                    </a:ext>
                  </a:extLst>
                </p14:cNvPr>
                <p14:cNvContentPartPr/>
                <p14:nvPr/>
              </p14:nvContentPartPr>
              <p14:xfrm>
                <a:off x="10659137" y="998074"/>
                <a:ext cx="360" cy="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485DCA-F5F3-EC9B-527E-829696BD24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96137" y="935434"/>
                  <a:ext cx="126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8A6EBA-BDAE-3837-D101-99947192060D}"/>
                    </a:ext>
                  </a:extLst>
                </p14:cNvPr>
                <p14:cNvContentPartPr/>
                <p14:nvPr/>
              </p14:nvContentPartPr>
              <p14:xfrm>
                <a:off x="10659137" y="953434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8A6EBA-BDAE-3837-D101-9994719206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96137" y="890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77EC2D-4D88-9C8A-3FE0-1A0993810896}"/>
                    </a:ext>
                  </a:extLst>
                </p14:cNvPr>
                <p14:cNvContentPartPr/>
                <p14:nvPr/>
              </p14:nvContentPartPr>
              <p14:xfrm>
                <a:off x="10698737" y="953434"/>
                <a:ext cx="252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77EC2D-4D88-9C8A-3FE0-1A09938108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35737" y="890794"/>
                  <a:ext cx="128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8AEA6C-BE65-11C0-1018-661D90E1A68E}"/>
                    </a:ext>
                  </a:extLst>
                </p14:cNvPr>
                <p14:cNvContentPartPr/>
                <p14:nvPr/>
              </p14:nvContentPartPr>
              <p14:xfrm>
                <a:off x="10593617" y="835714"/>
                <a:ext cx="36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8AEA6C-BE65-11C0-1018-661D90E1A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30977" y="773074"/>
                  <a:ext cx="126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A202B4-9B84-D578-5A37-5938C1001DC0}"/>
                    </a:ext>
                  </a:extLst>
                </p14:cNvPr>
                <p14:cNvContentPartPr/>
                <p14:nvPr/>
              </p14:nvContentPartPr>
              <p14:xfrm>
                <a:off x="10620257" y="979714"/>
                <a:ext cx="32760" cy="2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A202B4-9B84-D578-5A37-5938C1001D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57257" y="916714"/>
                  <a:ext cx="1584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9380E2-1722-959C-CC32-021984FACB37}"/>
              </a:ext>
            </a:extLst>
          </p:cNvPr>
          <p:cNvGrpSpPr/>
          <p:nvPr/>
        </p:nvGrpSpPr>
        <p:grpSpPr>
          <a:xfrm>
            <a:off x="10750577" y="1188874"/>
            <a:ext cx="13320" cy="26280"/>
            <a:chOff x="10750577" y="1188874"/>
            <a:chExt cx="1332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DED8D7-A280-C747-EAD5-642CB29125D3}"/>
                    </a:ext>
                  </a:extLst>
                </p14:cNvPr>
                <p14:cNvContentPartPr/>
                <p14:nvPr/>
              </p14:nvContentPartPr>
              <p14:xfrm>
                <a:off x="10750577" y="1214794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DED8D7-A280-C747-EAD5-642CB29125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87577" y="1151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D291CA-B126-EE2E-1A0F-632FF7054342}"/>
                    </a:ext>
                  </a:extLst>
                </p14:cNvPr>
                <p14:cNvContentPartPr/>
                <p14:nvPr/>
              </p14:nvContentPartPr>
              <p14:xfrm>
                <a:off x="10763537" y="1188874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D291CA-B126-EE2E-1A0F-632FF70543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00537" y="112587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6A12A9-7C57-9377-F9D1-F70D29A296A1}"/>
              </a:ext>
            </a:extLst>
          </p:cNvPr>
          <p:cNvGrpSpPr/>
          <p:nvPr/>
        </p:nvGrpSpPr>
        <p:grpSpPr>
          <a:xfrm>
            <a:off x="9692537" y="1279954"/>
            <a:ext cx="26280" cy="360"/>
            <a:chOff x="9692537" y="1279954"/>
            <a:chExt cx="262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D7E12D-5EC8-F59A-E8F5-A20E7BA0C5A1}"/>
                    </a:ext>
                  </a:extLst>
                </p14:cNvPr>
                <p14:cNvContentPartPr/>
                <p14:nvPr/>
              </p14:nvContentPartPr>
              <p14:xfrm>
                <a:off x="9692537" y="1279954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D7E12D-5EC8-F59A-E8F5-A20E7BA0C5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29897" y="12173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F70D72-A607-EE7D-FE02-C78E4E523D2D}"/>
                    </a:ext>
                  </a:extLst>
                </p14:cNvPr>
                <p14:cNvContentPartPr/>
                <p14:nvPr/>
              </p14:nvContentPartPr>
              <p14:xfrm>
                <a:off x="9718457" y="1279954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F70D72-A607-EE7D-FE02-C78E4E523D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5817" y="12173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12DDD42-F464-4A4D-7340-1A02C3C76595}"/>
                  </a:ext>
                </a:extLst>
              </p14:cNvPr>
              <p14:cNvContentPartPr/>
              <p14:nvPr/>
            </p14:nvContentPartPr>
            <p14:xfrm>
              <a:off x="9248297" y="107079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12DDD42-F464-4A4D-7340-1A02C3C765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5657" y="10081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0FDBEA-1619-8D89-A5DF-C7960AEC48BE}"/>
                  </a:ext>
                </a:extLst>
              </p14:cNvPr>
              <p14:cNvContentPartPr/>
              <p14:nvPr/>
            </p14:nvContentPartPr>
            <p14:xfrm>
              <a:off x="8869577" y="1102474"/>
              <a:ext cx="118800" cy="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0FDBEA-1619-8D89-A5DF-C7960AEC48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06577" y="1039474"/>
                <a:ext cx="2444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4D6CE1A-1B3B-BF30-E230-98A7E165F98B}"/>
              </a:ext>
            </a:extLst>
          </p:cNvPr>
          <p:cNvGrpSpPr/>
          <p:nvPr/>
        </p:nvGrpSpPr>
        <p:grpSpPr>
          <a:xfrm>
            <a:off x="9444497" y="6115474"/>
            <a:ext cx="2225880" cy="395280"/>
            <a:chOff x="9444497" y="6115474"/>
            <a:chExt cx="22258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29C34B-917C-9EF5-3637-7BF129753B89}"/>
                    </a:ext>
                  </a:extLst>
                </p14:cNvPr>
                <p14:cNvContentPartPr/>
                <p14:nvPr/>
              </p14:nvContentPartPr>
              <p14:xfrm>
                <a:off x="9444497" y="6115474"/>
                <a:ext cx="1841040" cy="39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29C34B-917C-9EF5-3637-7BF129753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81497" y="6052834"/>
                  <a:ext cx="19666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1DB0F5-23EC-5736-7BFB-8AAD7B23065C}"/>
                    </a:ext>
                  </a:extLst>
                </p14:cNvPr>
                <p14:cNvContentPartPr/>
                <p14:nvPr/>
              </p14:nvContentPartPr>
              <p14:xfrm>
                <a:off x="10698737" y="6296194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1DB0F5-23EC-5736-7BFB-8AAD7B2306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35737" y="62335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3AF2B3-AC9B-B725-9AC2-E1F344C7D208}"/>
                    </a:ext>
                  </a:extLst>
                </p14:cNvPr>
                <p14:cNvContentPartPr/>
                <p14:nvPr/>
              </p14:nvContentPartPr>
              <p14:xfrm>
                <a:off x="11075657" y="6257314"/>
                <a:ext cx="594720" cy="223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3AF2B3-AC9B-B725-9AC2-E1F344C7D2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13017" y="6194674"/>
                  <a:ext cx="720360" cy="34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31C93A-5A94-0DEF-6956-A405CF132A28}"/>
              </a:ext>
            </a:extLst>
          </p:cNvPr>
          <p:cNvSpPr txBox="1"/>
          <p:nvPr/>
        </p:nvSpPr>
        <p:spPr>
          <a:xfrm>
            <a:off x="250213" y="4357189"/>
            <a:ext cx="5373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NORTHBRIDGE IS INTEGRATED INTO THE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AND SOUTH BRIDGE IS THE ONE REMAINING CHIPSET NOW CALLED PCH (PLATFORM CONTROLLER HUB)</a:t>
            </a:r>
          </a:p>
          <a:p>
            <a:r>
              <a:rPr lang="en-US" dirty="0"/>
              <a:t>USUALLY IS HIDDEN UNDER A HEAT SINK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446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08" y="1187451"/>
            <a:ext cx="6255903" cy="1307556"/>
          </a:xfrm>
        </p:spPr>
        <p:txBody>
          <a:bodyPr anchor="b">
            <a:normAutofit/>
          </a:bodyPr>
          <a:lstStyle/>
          <a:p>
            <a:r>
              <a:rPr lang="en-US" dirty="0"/>
              <a:t>SATA CONNECTOR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0" y="2625634"/>
            <a:ext cx="7659688" cy="3571353"/>
          </a:xfrm>
        </p:spPr>
        <p:txBody>
          <a:bodyPr>
            <a:normAutofit/>
          </a:bodyPr>
          <a:lstStyle/>
          <a:p>
            <a:r>
              <a:rPr lang="en-US" dirty="0"/>
              <a:t>(Serial Advanced Technology Attachment)</a:t>
            </a:r>
          </a:p>
          <a:p>
            <a:r>
              <a:rPr lang="en-US" dirty="0"/>
              <a:t>are used to connect storage devices like hard drives, solid-state drives (SSDs)</a:t>
            </a:r>
          </a:p>
          <a:p>
            <a:r>
              <a:rPr lang="en-US" dirty="0"/>
              <a:t>AND HDMI (High-Definition Multimedia Interface)</a:t>
            </a:r>
          </a:p>
          <a:p>
            <a:r>
              <a:rPr lang="en-US" sz="3600" dirty="0"/>
              <a:t>M.2 SLOTS</a:t>
            </a:r>
          </a:p>
          <a:p>
            <a:r>
              <a:rPr lang="en-US" sz="2000" dirty="0"/>
              <a:t>SSDS WITH NEW M.2 COMPATIBILITY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 flipH="1">
            <a:off x="-3735977" y="1997132"/>
            <a:ext cx="2351314" cy="423221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flipH="1">
            <a:off x="13232673" y="1997132"/>
            <a:ext cx="2351313" cy="423221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387</Words>
  <Application>Microsoft Office PowerPoint</Application>
  <PresentationFormat>Widescreen</PresentationFormat>
  <Paragraphs>54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MOTHERBOARD Aizaz Ahmed  BS-AI </vt:lpstr>
      <vt:lpstr>MOTHERBOARD Everything inside a computer is connected to your motherboard   It allows communication between all the essential components of computer such as  &gt; RAM &gt;CPU &gt;storage hard drives &gt;input and output devices</vt:lpstr>
      <vt:lpstr>Key Components of a Motherboard</vt:lpstr>
      <vt:lpstr>PowerPoint Presentation</vt:lpstr>
      <vt:lpstr>USE OF EXPANSIONS SLOTS</vt:lpstr>
      <vt:lpstr>CHIPSET</vt:lpstr>
      <vt:lpstr>SATA CONNECTOR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hammadshakeel61@gmail.com</dc:creator>
  <cp:lastModifiedBy>rohail awan</cp:lastModifiedBy>
  <cp:revision>2</cp:revision>
  <dcterms:created xsi:type="dcterms:W3CDTF">2024-10-06T11:16:56Z</dcterms:created>
  <dcterms:modified xsi:type="dcterms:W3CDTF">2024-10-07T04:12:57Z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